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5351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31"/>
    <p:restoredTop sz="94577"/>
  </p:normalViewPr>
  <p:slideViewPr>
    <p:cSldViewPr snapToGrid="0" snapToObjects="1">
      <p:cViewPr varScale="1">
        <p:scale>
          <a:sx n="74" d="100"/>
          <a:sy n="74" d="100"/>
        </p:scale>
        <p:origin x="176" y="6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theme" Target="theme/theme1.xml"/><Relationship Id="rId1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notesMaster" Target="notesMasters/notesMaster1.xml"/><Relationship Id="rId9" Type="http://schemas.openxmlformats.org/officeDocument/2006/relationships/presProps" Target="presProps.xml"/><Relationship Id="rId1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A13511-435E-6348-AD39-77A85AD34165}" type="datetimeFigureOut">
              <a:rPr lang="fr-FR" smtClean="0"/>
              <a:t>16/07/2020</a:t>
            </a:fld>
            <a:endParaRPr lang="fr-FR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D8EFFD-5311-FE4B-AEEB-6203D8483830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176590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D8EFFD-5311-FE4B-AEEB-6203D8483830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356701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Cliquez pour modifier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D944E5-86F0-6544-952A-2A4E32A30A24}" type="datetimeFigureOut">
              <a:rPr lang="fr-FR" smtClean="0"/>
              <a:t>16/07/2020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298E2-E518-1A46-8581-301FC3636577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84397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D944E5-86F0-6544-952A-2A4E32A30A24}" type="datetimeFigureOut">
              <a:rPr lang="fr-FR" smtClean="0"/>
              <a:t>16/07/2020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298E2-E518-1A46-8581-301FC3636577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191948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D944E5-86F0-6544-952A-2A4E32A30A24}" type="datetimeFigureOut">
              <a:rPr lang="fr-FR" smtClean="0"/>
              <a:t>16/07/2020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298E2-E518-1A46-8581-301FC3636577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812987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D944E5-86F0-6544-952A-2A4E32A30A24}" type="datetimeFigureOut">
              <a:rPr lang="fr-FR" smtClean="0"/>
              <a:t>16/07/2020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298E2-E518-1A46-8581-301FC3636577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29139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D944E5-86F0-6544-952A-2A4E32A30A24}" type="datetimeFigureOut">
              <a:rPr lang="fr-FR" smtClean="0"/>
              <a:t>16/07/2020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298E2-E518-1A46-8581-301FC3636577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548723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D944E5-86F0-6544-952A-2A4E32A30A24}" type="datetimeFigureOut">
              <a:rPr lang="fr-FR" smtClean="0"/>
              <a:t>16/07/2020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298E2-E518-1A46-8581-301FC3636577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738535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D944E5-86F0-6544-952A-2A4E32A30A24}" type="datetimeFigureOut">
              <a:rPr lang="fr-FR" smtClean="0"/>
              <a:t>16/07/2020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298E2-E518-1A46-8581-301FC3636577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5851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D944E5-86F0-6544-952A-2A4E32A30A24}" type="datetimeFigureOut">
              <a:rPr lang="fr-FR" smtClean="0"/>
              <a:t>16/07/2020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298E2-E518-1A46-8581-301FC3636577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859070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D944E5-86F0-6544-952A-2A4E32A30A24}" type="datetimeFigureOut">
              <a:rPr lang="fr-FR" smtClean="0"/>
              <a:t>16/07/2020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298E2-E518-1A46-8581-301FC3636577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363201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D944E5-86F0-6544-952A-2A4E32A30A24}" type="datetimeFigureOut">
              <a:rPr lang="fr-FR" smtClean="0"/>
              <a:t>16/07/2020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298E2-E518-1A46-8581-301FC3636577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20449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D944E5-86F0-6544-952A-2A4E32A30A24}" type="datetimeFigureOut">
              <a:rPr lang="fr-FR" smtClean="0"/>
              <a:t>16/07/2020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298E2-E518-1A46-8581-301FC3636577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991706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D944E5-86F0-6544-952A-2A4E32A30A24}" type="datetimeFigureOut">
              <a:rPr lang="fr-FR" smtClean="0"/>
              <a:t>16/07/2020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1298E2-E518-1A46-8581-301FC3636577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782569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8.jpg"/><Relationship Id="rId12" Type="http://schemas.openxmlformats.org/officeDocument/2006/relationships/image" Target="../media/image9.tiff"/><Relationship Id="rId13" Type="http://schemas.openxmlformats.org/officeDocument/2006/relationships/image" Target="../media/image10.tiff"/><Relationship Id="rId14" Type="http://schemas.openxmlformats.org/officeDocument/2006/relationships/image" Target="../media/image11.png"/><Relationship Id="rId15" Type="http://schemas.microsoft.com/office/2007/relationships/hdphoto" Target="../media/hdphoto3.wdp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Relationship Id="rId3" Type="http://schemas.openxmlformats.org/officeDocument/2006/relationships/image" Target="../media/image2.png"/><Relationship Id="rId4" Type="http://schemas.microsoft.com/office/2007/relationships/hdphoto" Target="../media/hdphoto1.wdp"/><Relationship Id="rId5" Type="http://schemas.openxmlformats.org/officeDocument/2006/relationships/image" Target="../media/image3.tiff"/><Relationship Id="rId6" Type="http://schemas.openxmlformats.org/officeDocument/2006/relationships/image" Target="../media/image4.tiff"/><Relationship Id="rId7" Type="http://schemas.openxmlformats.org/officeDocument/2006/relationships/image" Target="../media/image5.png"/><Relationship Id="rId8" Type="http://schemas.microsoft.com/office/2007/relationships/hdphoto" Target="../media/hdphoto2.wdp"/><Relationship Id="rId9" Type="http://schemas.openxmlformats.org/officeDocument/2006/relationships/image" Target="../media/image6.jpg"/><Relationship Id="rId10" Type="http://schemas.openxmlformats.org/officeDocument/2006/relationships/image" Target="../media/image7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jpg"/></Relationships>
</file>

<file path=ppt/slides/_rels/slide3.xml.rels><?xml version="1.0" encoding="UTF-8" standalone="yes"?>
<Relationships xmlns="http://schemas.openxmlformats.org/package/2006/relationships"><Relationship Id="rId11" Type="http://schemas.microsoft.com/office/2007/relationships/hdphoto" Target="../media/hdphoto7.wdp"/><Relationship Id="rId1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microsoft.com/office/2007/relationships/hdphoto" Target="../media/hdphoto2.wdp"/><Relationship Id="rId4" Type="http://schemas.openxmlformats.org/officeDocument/2006/relationships/image" Target="../media/image13.png"/><Relationship Id="rId5" Type="http://schemas.microsoft.com/office/2007/relationships/hdphoto" Target="../media/hdphoto4.wdp"/><Relationship Id="rId6" Type="http://schemas.openxmlformats.org/officeDocument/2006/relationships/image" Target="../media/image14.png"/><Relationship Id="rId7" Type="http://schemas.microsoft.com/office/2007/relationships/hdphoto" Target="../media/hdphoto5.wdp"/><Relationship Id="rId8" Type="http://schemas.openxmlformats.org/officeDocument/2006/relationships/image" Target="../media/image15.png"/><Relationship Id="rId9" Type="http://schemas.microsoft.com/office/2007/relationships/hdphoto" Target="../media/hdphoto6.wdp"/><Relationship Id="rId10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microsoft.com/office/2007/relationships/hdphoto" Target="../media/hdphoto9.wdp"/><Relationship Id="rId7" Type="http://schemas.openxmlformats.org/officeDocument/2006/relationships/image" Target="../media/image20.png"/><Relationship Id="rId8" Type="http://schemas.microsoft.com/office/2007/relationships/hdphoto" Target="../media/hdphoto10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4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microsoft.com/office/2007/relationships/hdphoto" Target="../media/hdphoto11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2874" y="-116748"/>
            <a:ext cx="6858000" cy="6858000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7252" b="95527" l="7029" r="27955"/>
                    </a14:imgEffect>
                  </a14:imgLayer>
                </a14:imgProps>
              </a:ext>
            </a:extLst>
          </a:blip>
          <a:srcRect l="4955" t="15849" r="71430" b="3898"/>
          <a:stretch/>
        </p:blipFill>
        <p:spPr>
          <a:xfrm>
            <a:off x="293298" y="1086928"/>
            <a:ext cx="1397479" cy="5503653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42510" y="-116748"/>
            <a:ext cx="5299364" cy="6858000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55024" y="1425552"/>
            <a:ext cx="3000562" cy="5165029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81000" l="33000" r="68400"/>
                    </a14:imgEffect>
                  </a14:imgLayer>
                </a14:imgProps>
              </a:ext>
            </a:extLst>
          </a:blip>
          <a:srcRect l="31547" t="7529" r="30256" b="18688"/>
          <a:stretch/>
        </p:blipFill>
        <p:spPr>
          <a:xfrm>
            <a:off x="3992462" y="3502325"/>
            <a:ext cx="1366260" cy="2639207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5701" y="2966532"/>
            <a:ext cx="3175000" cy="3175000"/>
          </a:xfrm>
          <a:prstGeom prst="rect">
            <a:avLst/>
          </a:prstGeom>
        </p:spPr>
      </p:pic>
      <p:pic>
        <p:nvPicPr>
          <p:cNvPr id="20" name="Image 19"/>
          <p:cNvPicPr>
            <a:picLocks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8073" y="2350256"/>
            <a:ext cx="3171600" cy="3171600"/>
          </a:xfrm>
          <a:prstGeom prst="rect">
            <a:avLst/>
          </a:prstGeom>
        </p:spPr>
      </p:pic>
      <p:pic>
        <p:nvPicPr>
          <p:cNvPr id="21" name="Image 20"/>
          <p:cNvPicPr>
            <a:picLocks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970" y="2707764"/>
            <a:ext cx="3171600" cy="3171600"/>
          </a:xfrm>
          <a:prstGeom prst="rect">
            <a:avLst/>
          </a:prstGeom>
        </p:spPr>
      </p:pic>
      <p:pic>
        <p:nvPicPr>
          <p:cNvPr id="23" name="Image 22"/>
          <p:cNvPicPr>
            <a:picLocks/>
          </p:cNvPicPr>
          <p:nvPr/>
        </p:nvPicPr>
        <p:blipFill>
          <a:blip r:embed="rId12"/>
          <a:stretch>
            <a:fillRect/>
          </a:stretch>
        </p:blipFill>
        <p:spPr>
          <a:xfrm>
            <a:off x="8896466" y="1316108"/>
            <a:ext cx="3171600" cy="3171600"/>
          </a:xfrm>
          <a:prstGeom prst="rect">
            <a:avLst/>
          </a:prstGeom>
        </p:spPr>
      </p:pic>
      <p:pic>
        <p:nvPicPr>
          <p:cNvPr id="24" name="Image 23"/>
          <p:cNvPicPr>
            <a:picLocks noChangeAspect="1"/>
          </p:cNvPicPr>
          <p:nvPr/>
        </p:nvPicPr>
        <p:blipFill rotWithShape="1">
          <a:blip r:embed="rId13"/>
          <a:srcRect l="18239" t="18113" r="16100" b="17062"/>
          <a:stretch/>
        </p:blipFill>
        <p:spPr>
          <a:xfrm>
            <a:off x="7951184" y="3352755"/>
            <a:ext cx="3224309" cy="2387470"/>
          </a:xfrm>
          <a:prstGeom prst="rect">
            <a:avLst/>
          </a:prstGeom>
        </p:spPr>
      </p:pic>
      <p:pic>
        <p:nvPicPr>
          <p:cNvPr id="25" name="Image 24"/>
          <p:cNvPicPr>
            <a:picLocks noChangeAspect="1"/>
          </p:cNvPicPr>
          <p:nvPr/>
        </p:nvPicPr>
        <p:blipFill rotWithShape="1"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500" b="98667" l="10000" r="90000"/>
                    </a14:imgEffect>
                  </a14:imgLayer>
                </a14:imgProps>
              </a:ext>
            </a:extLst>
          </a:blip>
          <a:srcRect l="11681" r="13648"/>
          <a:stretch/>
        </p:blipFill>
        <p:spPr>
          <a:xfrm>
            <a:off x="5024283" y="5687910"/>
            <a:ext cx="5083699" cy="5106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9829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6192" y="-402336"/>
            <a:ext cx="6281928" cy="6281928"/>
          </a:xfrm>
        </p:spPr>
      </p:pic>
      <p:sp>
        <p:nvSpPr>
          <p:cNvPr id="6" name="Rectangle 5"/>
          <p:cNvSpPr/>
          <p:nvPr/>
        </p:nvSpPr>
        <p:spPr>
          <a:xfrm>
            <a:off x="1536192" y="5029200"/>
            <a:ext cx="6281928" cy="548640"/>
          </a:xfrm>
          <a:prstGeom prst="rect">
            <a:avLst/>
          </a:prstGeom>
          <a:solidFill>
            <a:srgbClr val="65351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3" name="Grouper 12"/>
          <p:cNvGrpSpPr/>
          <p:nvPr/>
        </p:nvGrpSpPr>
        <p:grpSpPr>
          <a:xfrm>
            <a:off x="1536192" y="0"/>
            <a:ext cx="6281928" cy="8465760"/>
            <a:chOff x="1536192" y="0"/>
            <a:chExt cx="6281928" cy="8465760"/>
          </a:xfrm>
        </p:grpSpPr>
        <p:pic>
          <p:nvPicPr>
            <p:cNvPr id="7" name="Espace réservé du contenu 3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081"/>
            <a:stretch/>
          </p:blipFill>
          <p:spPr>
            <a:xfrm>
              <a:off x="1536192" y="0"/>
              <a:ext cx="6281928" cy="5168816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1536192" y="4937760"/>
              <a:ext cx="6281928" cy="3528000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1620000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Rectangle 7"/>
            <p:cNvSpPr/>
            <p:nvPr/>
          </p:nvSpPr>
          <p:spPr>
            <a:xfrm>
              <a:off x="1536192" y="4441417"/>
              <a:ext cx="6281928" cy="513459"/>
            </a:xfrm>
            <a:prstGeom prst="rect">
              <a:avLst/>
            </a:prstGeom>
            <a:solidFill>
              <a:srgbClr val="65351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15" name="Espace réservé du contenu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81"/>
          <a:stretch/>
        </p:blipFill>
        <p:spPr>
          <a:xfrm>
            <a:off x="4191000" y="0"/>
            <a:ext cx="6281928" cy="5168816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4191000" y="4834832"/>
            <a:ext cx="6281928" cy="453600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62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/>
          <p:cNvSpPr/>
          <p:nvPr/>
        </p:nvSpPr>
        <p:spPr>
          <a:xfrm>
            <a:off x="4191000" y="4367093"/>
            <a:ext cx="6281928" cy="513459"/>
          </a:xfrm>
          <a:prstGeom prst="rect">
            <a:avLst/>
          </a:prstGeom>
          <a:solidFill>
            <a:srgbClr val="65351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071575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er 8"/>
          <p:cNvGrpSpPr/>
          <p:nvPr/>
        </p:nvGrpSpPr>
        <p:grpSpPr>
          <a:xfrm>
            <a:off x="366373" y="190805"/>
            <a:ext cx="2097809" cy="5652554"/>
            <a:chOff x="3996541" y="1114349"/>
            <a:chExt cx="2097809" cy="5652554"/>
          </a:xfrm>
        </p:grpSpPr>
        <p:pic>
          <p:nvPicPr>
            <p:cNvPr id="4" name="Image 3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81000" l="33000" r="68400"/>
                      </a14:imgEffect>
                    </a14:imgLayer>
                  </a14:imgProps>
                </a:ext>
              </a:extLst>
            </a:blip>
            <a:srcRect l="31547" r="30256" b="18687"/>
            <a:stretch/>
          </p:blipFill>
          <p:spPr>
            <a:xfrm>
              <a:off x="4430281" y="3858386"/>
              <a:ext cx="1366260" cy="2908517"/>
            </a:xfrm>
            <a:prstGeom prst="rect">
              <a:avLst/>
            </a:prstGeom>
          </p:spPr>
        </p:pic>
        <p:pic>
          <p:nvPicPr>
            <p:cNvPr id="5" name="Image 4"/>
            <p:cNvPicPr>
              <a:picLocks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967" b="13162" l="80078" r="99479"/>
                      </a14:imgEffect>
                    </a14:imgLayer>
                  </a14:imgProps>
                </a:ext>
              </a:extLst>
            </a:blip>
            <a:srcRect l="77926" t="591" r="23" b="85433"/>
            <a:stretch/>
          </p:blipFill>
          <p:spPr>
            <a:xfrm>
              <a:off x="3996541" y="2619173"/>
              <a:ext cx="1800000" cy="1800000"/>
            </a:xfrm>
            <a:prstGeom prst="rect">
              <a:avLst/>
            </a:prstGeom>
          </p:spPr>
        </p:pic>
        <p:pic>
          <p:nvPicPr>
            <p:cNvPr id="7" name="Image 6"/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80938" b="95386" l="25000" r="47396"/>
                      </a14:imgEffect>
                    </a14:imgLayer>
                  </a14:imgProps>
                </a:ext>
              </a:extLst>
            </a:blip>
            <a:srcRect l="22347" t="80504" r="49553" b="4728"/>
            <a:stretch/>
          </p:blipFill>
          <p:spPr>
            <a:xfrm>
              <a:off x="3996541" y="1790957"/>
              <a:ext cx="1989821" cy="1800000"/>
            </a:xfrm>
            <a:prstGeom prst="rect">
              <a:avLst/>
            </a:prstGeom>
          </p:spPr>
        </p:pic>
        <p:pic>
          <p:nvPicPr>
            <p:cNvPr id="8" name="Image 7"/>
            <p:cNvPicPr>
              <a:picLocks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62503" b="73104" l="53518" r="73128"/>
                      </a14:imgEffect>
                    </a14:imgLayer>
                  </a14:imgProps>
                </a:ext>
              </a:extLst>
            </a:blip>
            <a:srcRect l="51067" t="61178" r="24421" b="25571"/>
            <a:stretch/>
          </p:blipFill>
          <p:spPr>
            <a:xfrm>
              <a:off x="4294350" y="1114349"/>
              <a:ext cx="1800000" cy="1800000"/>
            </a:xfrm>
            <a:prstGeom prst="rect">
              <a:avLst/>
            </a:prstGeom>
          </p:spPr>
        </p:pic>
      </p:grpSp>
      <p:grpSp>
        <p:nvGrpSpPr>
          <p:cNvPr id="15" name="Grouper 14"/>
          <p:cNvGrpSpPr/>
          <p:nvPr/>
        </p:nvGrpSpPr>
        <p:grpSpPr>
          <a:xfrm>
            <a:off x="2233846" y="559360"/>
            <a:ext cx="2122079" cy="5508458"/>
            <a:chOff x="4270999" y="1090805"/>
            <a:chExt cx="2122079" cy="5508458"/>
          </a:xfrm>
        </p:grpSpPr>
        <p:pic>
          <p:nvPicPr>
            <p:cNvPr id="6" name="Image 5"/>
            <p:cNvPicPr>
              <a:picLocks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21936" b="33661" l="130" r="21875"/>
                      </a14:imgEffect>
                    </a14:imgLayer>
                  </a14:imgProps>
                </a:ext>
              </a:extLst>
            </a:blip>
            <a:srcRect t="20767" r="75494" b="66312"/>
            <a:stretch/>
          </p:blipFill>
          <p:spPr>
            <a:xfrm>
              <a:off x="4485090" y="2645695"/>
              <a:ext cx="1800000" cy="1800000"/>
            </a:xfrm>
            <a:prstGeom prst="rect">
              <a:avLst/>
            </a:prstGeom>
          </p:spPr>
        </p:pic>
        <p:pic>
          <p:nvPicPr>
            <p:cNvPr id="11" name="Image 10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81000" l="33000" r="68400"/>
                      </a14:imgEffect>
                    </a14:imgLayer>
                  </a14:imgProps>
                </a:ext>
              </a:extLst>
            </a:blip>
            <a:srcRect l="31547" r="30256" b="18687"/>
            <a:stretch/>
          </p:blipFill>
          <p:spPr>
            <a:xfrm>
              <a:off x="4607934" y="3690746"/>
              <a:ext cx="1366260" cy="2908517"/>
            </a:xfrm>
            <a:prstGeom prst="rect">
              <a:avLst/>
            </a:prstGeom>
          </p:spPr>
        </p:pic>
        <p:pic>
          <p:nvPicPr>
            <p:cNvPr id="14" name="Image 13"/>
            <p:cNvPicPr>
              <a:picLocks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62503" b="73104" l="53518" r="73128"/>
                      </a14:imgEffect>
                    </a14:imgLayer>
                  </a14:imgProps>
                </a:ext>
              </a:extLst>
            </a:blip>
            <a:srcRect l="51067" t="61178" r="24421" b="25571"/>
            <a:stretch/>
          </p:blipFill>
          <p:spPr>
            <a:xfrm>
              <a:off x="4593078" y="1890746"/>
              <a:ext cx="1800000" cy="1800000"/>
            </a:xfrm>
            <a:prstGeom prst="rect">
              <a:avLst/>
            </a:prstGeom>
          </p:spPr>
        </p:pic>
        <p:pic>
          <p:nvPicPr>
            <p:cNvPr id="12" name="Image 11"/>
            <p:cNvPicPr>
              <a:picLocks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967" b="13162" l="80078" r="99479"/>
                      </a14:imgEffect>
                    </a14:imgLayer>
                  </a14:imgProps>
                </a:ext>
              </a:extLst>
            </a:blip>
            <a:srcRect l="77926" t="591" r="23" b="85433"/>
            <a:stretch/>
          </p:blipFill>
          <p:spPr>
            <a:xfrm>
              <a:off x="4270999" y="1090805"/>
              <a:ext cx="1800000" cy="1800000"/>
            </a:xfrm>
            <a:prstGeom prst="rect">
              <a:avLst/>
            </a:prstGeom>
          </p:spPr>
        </p:pic>
      </p:grpSp>
      <p:pic>
        <p:nvPicPr>
          <p:cNvPr id="19" name="Image 18"/>
          <p:cNvPicPr>
            <a:picLocks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62503" b="73104" l="53518" r="73128"/>
                    </a14:imgEffect>
                  </a14:imgLayer>
                </a14:imgProps>
              </a:ext>
            </a:extLst>
          </a:blip>
          <a:srcRect l="52590" t="62736" r="29832" b="26775"/>
          <a:stretch/>
        </p:blipFill>
        <p:spPr>
          <a:xfrm>
            <a:off x="8453887" y="3595844"/>
            <a:ext cx="1290752" cy="1424730"/>
          </a:xfrm>
          <a:prstGeom prst="rect">
            <a:avLst/>
          </a:prstGeom>
        </p:spPr>
      </p:pic>
      <p:grpSp>
        <p:nvGrpSpPr>
          <p:cNvPr id="21" name="Grouper 20"/>
          <p:cNvGrpSpPr/>
          <p:nvPr/>
        </p:nvGrpSpPr>
        <p:grpSpPr>
          <a:xfrm>
            <a:off x="3913059" y="854648"/>
            <a:ext cx="1989821" cy="4988711"/>
            <a:chOff x="5065810" y="1359301"/>
            <a:chExt cx="1989821" cy="4988711"/>
          </a:xfrm>
        </p:grpSpPr>
        <p:pic>
          <p:nvPicPr>
            <p:cNvPr id="18" name="Image 17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81000" l="33000" r="68400"/>
                      </a14:imgEffect>
                    </a14:imgLayer>
                  </a14:imgProps>
                </a:ext>
              </a:extLst>
            </a:blip>
            <a:srcRect l="31547" r="30256" b="18687"/>
            <a:stretch/>
          </p:blipFill>
          <p:spPr>
            <a:xfrm>
              <a:off x="5417955" y="3439495"/>
              <a:ext cx="1366260" cy="2908517"/>
            </a:xfrm>
            <a:prstGeom prst="rect">
              <a:avLst/>
            </a:prstGeom>
          </p:spPr>
        </p:pic>
        <p:pic>
          <p:nvPicPr>
            <p:cNvPr id="17" name="Image 16"/>
            <p:cNvPicPr>
              <a:picLocks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21936" b="33661" l="130" r="21875"/>
                      </a14:imgEffect>
                    </a14:imgLayer>
                  </a14:imgProps>
                </a:ext>
              </a:extLst>
            </a:blip>
            <a:srcRect t="20767" r="75494" b="66312"/>
            <a:stretch/>
          </p:blipFill>
          <p:spPr>
            <a:xfrm>
              <a:off x="5242059" y="2300498"/>
              <a:ext cx="1800000" cy="1800000"/>
            </a:xfrm>
            <a:prstGeom prst="rect">
              <a:avLst/>
            </a:prstGeom>
          </p:spPr>
        </p:pic>
        <p:pic>
          <p:nvPicPr>
            <p:cNvPr id="13" name="Image 12"/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80938" b="95386" l="25000" r="47396"/>
                      </a14:imgEffect>
                    </a14:imgLayer>
                  </a14:imgProps>
                </a:ext>
              </a:extLst>
            </a:blip>
            <a:srcRect l="22347" t="80504" r="49553" b="4728"/>
            <a:stretch/>
          </p:blipFill>
          <p:spPr>
            <a:xfrm>
              <a:off x="5065810" y="1359301"/>
              <a:ext cx="1989821" cy="1800000"/>
            </a:xfrm>
            <a:prstGeom prst="rect">
              <a:avLst/>
            </a:prstGeom>
          </p:spPr>
        </p:pic>
      </p:grpSp>
      <p:pic>
        <p:nvPicPr>
          <p:cNvPr id="20" name="Image 19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967" b="13162" l="80078" r="99479"/>
                    </a14:imgEffect>
                  </a14:imgLayer>
                </a14:imgProps>
              </a:ext>
            </a:extLst>
          </a:blip>
          <a:srcRect l="78546" t="2471" r="23" b="87336"/>
          <a:stretch/>
        </p:blipFill>
        <p:spPr>
          <a:xfrm>
            <a:off x="8300935" y="483067"/>
            <a:ext cx="2014813" cy="1512000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81000" l="33000" r="68400"/>
                    </a14:imgEffect>
                  </a14:imgLayer>
                </a14:imgProps>
              </a:ext>
            </a:extLst>
          </a:blip>
          <a:srcRect l="31547" r="30256" b="18687"/>
          <a:stretch/>
        </p:blipFill>
        <p:spPr>
          <a:xfrm>
            <a:off x="5929900" y="3042046"/>
            <a:ext cx="1366260" cy="2908517"/>
          </a:xfrm>
          <a:prstGeom prst="rect">
            <a:avLst/>
          </a:prstGeom>
        </p:spPr>
      </p:pic>
      <p:pic>
        <p:nvPicPr>
          <p:cNvPr id="24" name="Image 23"/>
          <p:cNvPicPr>
            <a:picLocks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21936" b="33661" l="130" r="21875"/>
                    </a14:imgEffect>
                  </a14:imgLayer>
                </a14:imgProps>
              </a:ext>
            </a:extLst>
          </a:blip>
          <a:srcRect l="3065" t="23166" r="80064" b="67792"/>
          <a:stretch/>
        </p:blipFill>
        <p:spPr>
          <a:xfrm>
            <a:off x="6300503" y="854647"/>
            <a:ext cx="1239151" cy="1259603"/>
          </a:xfrm>
          <a:prstGeom prst="rect">
            <a:avLst/>
          </a:prstGeom>
        </p:spPr>
      </p:pic>
      <p:pic>
        <p:nvPicPr>
          <p:cNvPr id="25" name="Image 24"/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80938" b="95386" l="25000" r="47396"/>
                    </a14:imgEffect>
                  </a14:imgLayer>
                </a14:imgProps>
              </a:ext>
            </a:extLst>
          </a:blip>
          <a:srcRect l="23805" t="81418" r="51628" b="4728"/>
          <a:stretch/>
        </p:blipFill>
        <p:spPr>
          <a:xfrm>
            <a:off x="9847891" y="1695628"/>
            <a:ext cx="1739623" cy="1688575"/>
          </a:xfrm>
          <a:prstGeom prst="rect">
            <a:avLst/>
          </a:prstGeom>
        </p:spPr>
      </p:pic>
      <p:pic>
        <p:nvPicPr>
          <p:cNvPr id="27" name="Image 2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455585" y="4596763"/>
            <a:ext cx="5814497" cy="10008807"/>
          </a:xfrm>
          <a:prstGeom prst="rect">
            <a:avLst/>
          </a:prstGeom>
        </p:spPr>
      </p:pic>
      <p:pic>
        <p:nvPicPr>
          <p:cNvPr id="28" name="Image 27"/>
          <p:cNvPicPr>
            <a:picLocks noChangeAspect="1"/>
          </p:cNvPicPr>
          <p:nvPr/>
        </p:nvPicPr>
        <p:blipFill rotWithShape="1">
          <a:blip r:embed="rId12"/>
          <a:srcRect l="3291" t="42166" r="81504" b="46369"/>
          <a:stretch/>
        </p:blipFill>
        <p:spPr>
          <a:xfrm>
            <a:off x="10455586" y="-879894"/>
            <a:ext cx="1448877" cy="1880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8237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er 5"/>
          <p:cNvGrpSpPr/>
          <p:nvPr/>
        </p:nvGrpSpPr>
        <p:grpSpPr>
          <a:xfrm>
            <a:off x="944248" y="923544"/>
            <a:ext cx="1773936" cy="2501925"/>
            <a:chOff x="944248" y="923544"/>
            <a:chExt cx="1773936" cy="2501925"/>
          </a:xfrm>
        </p:grpSpPr>
        <p:sp>
          <p:nvSpPr>
            <p:cNvPr id="5" name="Rectangle 4"/>
            <p:cNvSpPr/>
            <p:nvPr/>
          </p:nvSpPr>
          <p:spPr>
            <a:xfrm>
              <a:off x="1356764" y="1604514"/>
              <a:ext cx="1024128" cy="4830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4098" name="Picture 2" descr="unko Pop] Figurine Tourist Dave (Moi, moche et méchant 3) #418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86" b="10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989" r="15109"/>
            <a:stretch/>
          </p:blipFill>
          <p:spPr bwMode="auto">
            <a:xfrm>
              <a:off x="944248" y="923544"/>
              <a:ext cx="1773936" cy="25019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104" name="Picture 8" descr="omer | Wiki Les Simpson : Springfield | Fando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0128" y="923544"/>
            <a:ext cx="2103120" cy="4401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hrek 2 - Le Chat Potté - ATTAKUS Collection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backgroundMark x1="35246" y1="86523" x2="35246" y2="86523"/>
                        <a14:backgroundMark x1="62568" y1="84766" x2="62568" y2="84766"/>
                        <a14:backgroundMark x1="64208" y1="82227" x2="64208" y2="82227"/>
                        <a14:backgroundMark x1="63115" y1="79102" x2="63115" y2="79102"/>
                        <a14:backgroundMark x1="34426" y1="79297" x2="34426" y2="79297"/>
                        <a14:backgroundMark x1="27869" y1="79492" x2="27869" y2="79492"/>
                        <a14:backgroundMark x1="27869" y1="84375" x2="27869" y2="84375"/>
                        <a14:backgroundMark x1="31148" y1="83789" x2="31148" y2="83789"/>
                        <a14:backgroundMark x1="33333" y1="83789" x2="33333" y2="83789"/>
                        <a14:backgroundMark x1="34426" y1="83789" x2="34426" y2="83789"/>
                        <a14:backgroundMark x1="36339" y1="82617" x2="36339" y2="82617"/>
                        <a14:backgroundMark x1="40164" y1="85742" x2="40164" y2="85742"/>
                        <a14:backgroundMark x1="36612" y1="87305" x2="36612" y2="87305"/>
                        <a14:backgroundMark x1="60383" y1="86523" x2="60383" y2="86523"/>
                        <a14:backgroundMark x1="58470" y1="83008" x2="58470" y2="83008"/>
                        <a14:backgroundMark x1="65301" y1="85742" x2="65301" y2="85742"/>
                        <a14:backgroundMark x1="67213" y1="83008" x2="67213" y2="83008"/>
                        <a14:backgroundMark x1="67213" y1="80469" x2="67213" y2="80469"/>
                        <a14:backgroundMark x1="48634" y1="82031" x2="48634" y2="82031"/>
                        <a14:backgroundMark x1="48907" y1="83594" x2="48907" y2="8359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264" t="27061" r="31791" b="12462"/>
          <a:stretch/>
        </p:blipFill>
        <p:spPr bwMode="auto">
          <a:xfrm>
            <a:off x="6005192" y="0"/>
            <a:ext cx="2793751" cy="5503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er 9"/>
          <p:cNvGrpSpPr/>
          <p:nvPr/>
        </p:nvGrpSpPr>
        <p:grpSpPr>
          <a:xfrm>
            <a:off x="7402067" y="-431320"/>
            <a:ext cx="5382884" cy="8902461"/>
            <a:chOff x="5210957" y="-448573"/>
            <a:chExt cx="5382884" cy="8902461"/>
          </a:xfrm>
        </p:grpSpPr>
        <p:sp>
          <p:nvSpPr>
            <p:cNvPr id="9" name="Rectangle 8"/>
            <p:cNvSpPr/>
            <p:nvPr/>
          </p:nvSpPr>
          <p:spPr>
            <a:xfrm>
              <a:off x="6601515" y="3640348"/>
              <a:ext cx="379562" cy="36230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7702856" y="3572774"/>
              <a:ext cx="399086" cy="51470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8" name="Grouper 7"/>
            <p:cNvGrpSpPr/>
            <p:nvPr/>
          </p:nvGrpSpPr>
          <p:grpSpPr>
            <a:xfrm>
              <a:off x="5210957" y="-448573"/>
              <a:ext cx="5382884" cy="8902461"/>
              <a:chOff x="8022565" y="0"/>
              <a:chExt cx="5382884" cy="8902461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8988724" y="2390780"/>
                <a:ext cx="2665219" cy="176715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pic>
            <p:nvPicPr>
              <p:cNvPr id="4108" name="Picture 12" descr="omment Titi est devenu l'icône des Catalans (contre Gros Minet ..."/>
              <p:cNvPicPr>
                <a:picLocks noChangeAspect="1" noChangeArrowheads="1"/>
              </p:cNvPicPr>
              <p:nvPr/>
            </p:nvPicPr>
            <p:blipFill rotWithShape="1"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1270" b="10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566" t="6722" r="25283" b="2005"/>
              <a:stretch/>
            </p:blipFill>
            <p:spPr bwMode="auto">
              <a:xfrm>
                <a:off x="8022565" y="0"/>
                <a:ext cx="5382884" cy="89024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4451995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idaXL Auvent Rétractable Manuel 250cm Rayures Bleues et Blanches ..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32039"/>
            <a:ext cx="879894" cy="879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idaXL Auvent Rétractable Manuel 250cm Rayures Bleues et Blanches ..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894" y="432039"/>
            <a:ext cx="879894" cy="879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er 6"/>
          <p:cNvGrpSpPr/>
          <p:nvPr/>
        </p:nvGrpSpPr>
        <p:grpSpPr>
          <a:xfrm>
            <a:off x="3243528" y="0"/>
            <a:ext cx="8764437" cy="7573992"/>
            <a:chOff x="3243528" y="0"/>
            <a:chExt cx="8764437" cy="7573992"/>
          </a:xfrm>
        </p:grpSpPr>
        <p:pic>
          <p:nvPicPr>
            <p:cNvPr id="22" name="Picture 6" descr="llustration Réaliste D'étal De Marché Avec Auvent à Rayures ...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611" t="14624" r="8849" b="64911"/>
            <a:stretch/>
          </p:blipFill>
          <p:spPr bwMode="auto">
            <a:xfrm>
              <a:off x="3243528" y="0"/>
              <a:ext cx="8764437" cy="21731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16" descr="oster « Rayures rouges et blanches | Rayures | Motifs rayés ...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506" t="21012" r="7804" b="21750"/>
            <a:stretch/>
          </p:blipFill>
          <p:spPr bwMode="auto">
            <a:xfrm>
              <a:off x="3562706" y="2122098"/>
              <a:ext cx="8160589" cy="54518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7659441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6152" name="Picture 8" descr="onate Now | Family Promise of Grayson Count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6174" y="-2311879"/>
            <a:ext cx="4520242" cy="13447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ile:Red x.svg — Wikimedia Commons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0108" y="3897027"/>
            <a:ext cx="1518699" cy="1518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8" name="Picture 14" descr="onfirm tick icon Royalty Free Vector Image - VectorStock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39" b="89968" l="1800" r="97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8038" y="3950897"/>
            <a:ext cx="1638835" cy="15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212072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Bureau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Bureau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8550</TotalTime>
  <Words>1</Words>
  <Application>Microsoft Macintosh PowerPoint</Application>
  <PresentationFormat>Grand écran</PresentationFormat>
  <Paragraphs>1</Paragraphs>
  <Slides>6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6</vt:i4>
      </vt:variant>
    </vt:vector>
  </HeadingPairs>
  <TitlesOfParts>
    <vt:vector size="10" baseType="lpstr">
      <vt:lpstr>Calibri</vt:lpstr>
      <vt:lpstr>Calibri Light</vt:lpstr>
      <vt:lpstr>Arial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Utilisateur de Microsoft Office</dc:creator>
  <cp:lastModifiedBy>Utilisateur de Microsoft Office</cp:lastModifiedBy>
  <cp:revision>15</cp:revision>
  <dcterms:created xsi:type="dcterms:W3CDTF">2020-07-16T16:57:13Z</dcterms:created>
  <dcterms:modified xsi:type="dcterms:W3CDTF">2020-07-22T15:27:16Z</dcterms:modified>
</cp:coreProperties>
</file>